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2" r:id="rId4"/>
    <p:sldId id="263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40" userDrawn="1">
          <p15:clr>
            <a:srgbClr val="A4A3A4"/>
          </p15:clr>
        </p15:guide>
        <p15:guide id="4" orient="horz" pos="13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492" y="108"/>
      </p:cViewPr>
      <p:guideLst>
        <p:guide orient="horz" pos="2047"/>
        <p:guide pos="3840"/>
        <p:guide orient="horz" pos="1440"/>
        <p:guide orient="horz" pos="13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11.gif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145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9523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429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0377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194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6942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441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150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0931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531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502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59892-949C-4927-A27E-C8F5FE818F64}" type="datetimeFigureOut">
              <a:rPr lang="zh-CN" altLang="en-US" smtClean="0"/>
              <a:t>2016/10/27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796B1-4DDB-4C31-BA7B-B8D1D22BF8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7645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gif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TLSHAPE_TB_00000000000000000000000000000000_LeftEndCaps" hidden="1"/>
          <p:cNvSpPr txBox="1"/>
          <p:nvPr>
            <p:custDataLst>
              <p:tags r:id="rId2"/>
            </p:custDataLst>
          </p:nvPr>
        </p:nvSpPr>
        <p:spPr>
          <a:xfrm>
            <a:off x="254000" y="5194469"/>
            <a:ext cx="469900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altLang="zh-CN" b="1">
                <a:solidFill>
                  <a:srgbClr val="C0504D"/>
                </a:solidFill>
                <a:latin typeface="Calibri" panose="020F0502020204030204" pitchFamily="34" charset="0"/>
              </a:rPr>
              <a:t>2014</a:t>
            </a:r>
            <a:endParaRPr lang="zh-CN" altLang="en-US" b="1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cxnSp>
        <p:nvCxnSpPr>
          <p:cNvPr id="55" name="直接连接符 54"/>
          <p:cNvCxnSpPr/>
          <p:nvPr/>
        </p:nvCxnSpPr>
        <p:spPr>
          <a:xfrm>
            <a:off x="-84097" y="1859668"/>
            <a:ext cx="123723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>
            <a:off x="379323" y="1467394"/>
            <a:ext cx="0" cy="5318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>
            <a:off x="11628993" y="1467393"/>
            <a:ext cx="0" cy="5318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30509" y="2122157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2012.4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30509" y="945662"/>
            <a:ext cx="930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pc="-8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</a:rPr>
              <a:t>1</a:t>
            </a:r>
            <a:r>
              <a:rPr lang="en-US" altLang="zh-CN" spc="-8" baseline="300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</a:rPr>
              <a:t>st</a:t>
            </a:r>
            <a:r>
              <a:rPr lang="en-US" altLang="zh-CN" spc="-8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</a:rPr>
              <a:t> </a:t>
            </a:r>
            <a:r>
              <a:rPr lang="en-US" altLang="zh-CN" spc="-8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Post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11065986" y="939442"/>
            <a:ext cx="1126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pc="-8" dirty="0"/>
              <a:t>395 Posts</a:t>
            </a:r>
          </a:p>
        </p:txBody>
      </p:sp>
      <p:sp>
        <p:nvSpPr>
          <p:cNvPr id="65" name="文本框 64"/>
          <p:cNvSpPr txBox="1"/>
          <p:nvPr/>
        </p:nvSpPr>
        <p:spPr>
          <a:xfrm>
            <a:off x="11222261" y="2115719"/>
            <a:ext cx="792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2014.10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66" name="直接连接符 65"/>
          <p:cNvCxnSpPr/>
          <p:nvPr/>
        </p:nvCxnSpPr>
        <p:spPr>
          <a:xfrm>
            <a:off x="2279655" y="1467394"/>
            <a:ext cx="0" cy="5318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/>
          <p:cNvSpPr txBox="1"/>
          <p:nvPr/>
        </p:nvSpPr>
        <p:spPr>
          <a:xfrm>
            <a:off x="1946394" y="2120019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2013.8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1826521" y="945662"/>
            <a:ext cx="1626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pc="-8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</a:rPr>
              <a:t>Jekyll @ Github</a:t>
            </a:r>
          </a:p>
        </p:txBody>
      </p:sp>
      <p:sp>
        <p:nvSpPr>
          <p:cNvPr id="70" name="椭圆 69"/>
          <p:cNvSpPr/>
          <p:nvPr/>
        </p:nvSpPr>
        <p:spPr>
          <a:xfrm>
            <a:off x="923608" y="939442"/>
            <a:ext cx="811763" cy="811763"/>
          </a:xfrm>
          <a:prstGeom prst="ellipse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14</a:t>
            </a:r>
            <a:endParaRPr lang="zh-CN" altLang="en-US" dirty="0"/>
          </a:p>
        </p:txBody>
      </p:sp>
      <p:cxnSp>
        <p:nvCxnSpPr>
          <p:cNvPr id="71" name="直接连接符 70"/>
          <p:cNvCxnSpPr/>
          <p:nvPr/>
        </p:nvCxnSpPr>
        <p:spPr>
          <a:xfrm>
            <a:off x="3965580" y="1467394"/>
            <a:ext cx="0" cy="5318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/>
          <p:cNvSpPr txBox="1"/>
          <p:nvPr/>
        </p:nvSpPr>
        <p:spPr>
          <a:xfrm>
            <a:off x="3616766" y="212323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2014.3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688267" y="945662"/>
            <a:ext cx="651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pc="-8" dirty="0" err="1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</a:rPr>
              <a:t>Hexo</a:t>
            </a:r>
            <a:endParaRPr lang="en-US" altLang="zh-CN" spc="-8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grpSp>
        <p:nvGrpSpPr>
          <p:cNvPr id="79" name="组合 78"/>
          <p:cNvGrpSpPr/>
          <p:nvPr/>
        </p:nvGrpSpPr>
        <p:grpSpPr>
          <a:xfrm>
            <a:off x="379323" y="2767611"/>
            <a:ext cx="1691411" cy="3449112"/>
            <a:chOff x="379323" y="2767611"/>
            <a:chExt cx="1691411" cy="3449112"/>
          </a:xfrm>
        </p:grpSpPr>
        <p:pic>
          <p:nvPicPr>
            <p:cNvPr id="1026" name="Picture 2" descr="ITeye3.0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5808" y="2767611"/>
              <a:ext cx="1207364" cy="5433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5" name="图片 7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1492" y="3503533"/>
              <a:ext cx="1539242" cy="611833"/>
            </a:xfrm>
            <a:prstGeom prst="rect">
              <a:avLst/>
            </a:prstGeom>
          </p:spPr>
        </p:pic>
        <p:pic>
          <p:nvPicPr>
            <p:cNvPr id="1028" name="Picture 4" descr="“wordpress logo”的图片搜索结果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9323" y="4223657"/>
              <a:ext cx="1691411" cy="10571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“word logo”的图片搜索结果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0167" y="5389080"/>
              <a:ext cx="827643" cy="8276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0" name="组合 79"/>
          <p:cNvGrpSpPr/>
          <p:nvPr/>
        </p:nvGrpSpPr>
        <p:grpSpPr>
          <a:xfrm>
            <a:off x="5105666" y="2819400"/>
            <a:ext cx="3772861" cy="3250870"/>
            <a:chOff x="5105666" y="2819400"/>
            <a:chExt cx="3772861" cy="3250870"/>
          </a:xfrm>
        </p:grpSpPr>
        <p:sp>
          <p:nvSpPr>
            <p:cNvPr id="77" name="AutoShape 10" descr="“sublime text logo”的图片搜索结果"/>
            <p:cNvSpPr>
              <a:spLocks noChangeAspect="1" noChangeArrowheads="1"/>
            </p:cNvSpPr>
            <p:nvPr/>
          </p:nvSpPr>
          <p:spPr bwMode="auto">
            <a:xfrm>
              <a:off x="6096000" y="3429000"/>
              <a:ext cx="304800" cy="30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1036" name="Picture 12" descr="“sublime text logo”的图片搜索结果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11747" y="4676037"/>
              <a:ext cx="1394233" cy="13942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8" name="Picture 14" descr="“atom”的图片搜索结果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0333" y="4676037"/>
              <a:ext cx="1328194" cy="12095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 descr="“markdown logo”的图片搜索结果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5666" y="2930953"/>
              <a:ext cx="1924398" cy="11844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8" name="图片 77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9327" y="2819400"/>
              <a:ext cx="1219200" cy="12192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493047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435" y="770709"/>
            <a:ext cx="7676444" cy="575733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57349" y="967135"/>
            <a:ext cx="914400" cy="268224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500" dirty="0"/>
              <a:t>知</a:t>
            </a:r>
            <a:endParaRPr lang="en-US" altLang="zh-CN" sz="2500" dirty="0"/>
          </a:p>
          <a:p>
            <a:pPr algn="ctr"/>
            <a:r>
              <a:rPr lang="zh-CN" altLang="en-US" sz="2500" dirty="0"/>
              <a:t>识</a:t>
            </a:r>
            <a:endParaRPr lang="en-US" altLang="zh-CN" sz="2500" dirty="0"/>
          </a:p>
          <a:p>
            <a:pPr algn="ctr"/>
            <a:r>
              <a:rPr lang="zh-CN" altLang="en-US" sz="2500" dirty="0"/>
              <a:t>结</a:t>
            </a:r>
            <a:endParaRPr lang="en-US" altLang="zh-CN" sz="2500" dirty="0"/>
          </a:p>
          <a:p>
            <a:pPr algn="ctr"/>
            <a:r>
              <a:rPr lang="zh-CN" altLang="en-US" sz="2500" dirty="0"/>
              <a:t>构</a:t>
            </a:r>
            <a:endParaRPr lang="en-US" altLang="zh-CN" sz="2500" dirty="0"/>
          </a:p>
          <a:p>
            <a:pPr algn="ctr"/>
            <a:r>
              <a:rPr lang="zh-CN" altLang="en-US" sz="2500" dirty="0"/>
              <a:t>化</a:t>
            </a:r>
          </a:p>
        </p:txBody>
      </p:sp>
    </p:spTree>
    <p:extLst>
      <p:ext uri="{BB962C8B-B14F-4D97-AF65-F5344CB8AC3E}">
        <p14:creationId xmlns:p14="http://schemas.microsoft.com/office/powerpoint/2010/main" val="929250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405" y="124030"/>
            <a:ext cx="9358623" cy="638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134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211"/>
            <a:ext cx="12192000" cy="5962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937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240" y="0"/>
            <a:ext cx="66052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97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" y="0"/>
            <a:ext cx="12183592" cy="640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1051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emgtQ04iLCJTdHlsZU5hbWUiOiJQaGFzZXMiLCJJc1RlbXBsYXRlIjpmYWxzZSwiVmVyc2lvbiI6eyIkaWQiOiIyIiwiVmVyc2lvbiI6IjMuMC4xIiwiT3JpZ2luYWxBc3NlbWJseVZlcnNpb24iOiIzLjA5LjA1LjAwIiwiRWRpdGlvbiI6IkJhc2ljIiwiSXNQbHVzRWRpdGlvbiI6ZmFsc2V9LCJFZmZlY3QiOjEsIlN0eWxlIjp7IiRpZCI6IjMiLCJUaW1lYmFuZFN0eWxlIjp7IiRpZCI6IjQiLCJTY2FsZU1hcmtpbmciOjAsIlNoYXBlIjozLCJTaGFwZVN0eWxlIjp7IiRpZCI6IjUiLCJNYXJnaW4iOnsiJGlkIjoiNiIsIlRvcCI6MCwiTGVmdCI6MTAsIlJpZ2h0IjoxMCwiQm90dG9tIjowfSwiUGFkZGluZyI6eyIkaWQiOiI3IiwiVG9wIjozLCJMZWZ0IjowLCJSaWdodCI6MCwiQm90dG9tIjozfSwiQmFja2dyb3VuZCI6eyIkaWQiOiI4IiwiQ29sb3IiOnsiJGlkIjoiOSIsIkEiOjI1NSwiUiI6MTc4LCJHIjoxNzgsIkIiOjE3OH19LCJJc1Zpc2libGUiOnRydWUsIldpZHRoIjowLjAsIkhlaWdodCI6Mz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UmlnaHRFbmRDYXBzU3R5bGUiOnsiJGlkIjoiMTMiLCJGb250U2V0dGluZ3MiOnsiJGlkIjoiMTQiLCJGb250U2l6ZSI6MTgsIkZvbnROYW1lIjoiQ2FsaWJyaSIsIklzQm9sZCI6dHJ1ZSwiSXNJdGFsaWMiOmZhbHNlLCJJc1VuZGVybGluZWQiOmZhbHNlLCJQYXJlbnRTdHlsZSI6bnVsbH0sIkF1dG9TaXplIjowLCJGb3JlZ3JvdW5kIjp7IiRpZCI6IjE1IiwiQ29sb3IiOnsiJGlkIjoiMTYiLCJBIjoyNTUsIlIiOjE5MiwiRyI6ODAsIkIiOjc3fX0sIk1heFdpZHRoIjoiSW5maW5pdHkiLCJNYXhIZWlnaHQiOiJJbmZpbml0eSIsIlNtYXJ0Rm9yZWdyb3VuZElzQWN0aXZlIjpmYWxzZSwiSG9yaXpvbnRhbEFsaWdubWVudCI6MCwiVmVydGljYWxBbGlnbm1lbnQiOjAsIlNtYXJ0Rm9yZWdyb3VuZCI6bnVsbCwiTWFyZ2luIjp7IiRpZCI6IjE3IiwiVG9wIjowLCJMZWZ0IjowLCJSaWdodCI6MjAsIkJvdHRvbSI6MH0sIlBhZGRpbmciOnsiJGlkIjoiMTgiLCJUb3AiOjAsIkxlZnQiOjAsIlJpZ2h0IjowLCJCb3R0b20iOjB9LCJCYWNrZ3JvdW5kIjp7IiRpZCI6IjE5IiwiQ29sb3IiOnsiJGlkIjoiMjAiLCJBIjowLCJSIjowLCJHIjowLCJCIjowfX0sIklzVmlzaWJsZSI6dHJ1ZSwiV2lkdGgiOjAuMCwiSGVpZ2h0IjowLjAsIkJvcmRlclN0eWxlIjpudWxsLCJQYXJlbnRTdHlsZSI6bnVsbH0sIkxlZnRFbmRDYXBzU3R5bGUiOnsiJGlkIjoiMjEiLCJGb250U2V0dGluZ3MiOnsiJGlkIjoiMjIiLCJGb250U2l6ZSI6MTgsIkZvbnROYW1lIjoiQ2FsaWJyaSIsIklzQm9sZCI6dHJ1ZSwiSXNJdGFsaWMiOmZhbHNlLCJJc1VuZGVybGluZWQiOmZhbHNlLCJQYXJlbnRTdHlsZSI6bnVsbH0sIkF1dG9TaXplIjowLCJGb3JlZ3JvdW5kIjp7IiRpZCI6IjIzIiwiQ29sb3IiOnsiJGlkIjoiMjQiLCJBIjoyNTUsIlIiOjE5MiwiRyI6ODAsIkIiOjc3fX0sIk1heFdpZHRoIjoiSW5maW5pdHkiLCJNYXhIZWlnaHQiOiJJbmZpbml0eSIsIlNtYXJ0Rm9yZWdyb3VuZElzQWN0aXZlIjpmYWxzZSwiSG9yaXpvbnRhbEFsaWdubWVudCI6MCwiVmVydGljYWxBbGlnbm1lbnQiOjAsIlNtYXJ0Rm9yZWdyb3VuZCI6bnVsbCwiTWFyZ2luIjp7IiRpZCI6IjI1IiwiVG9wIjowLCJMZWZ0IjoyMCwiUmlnaHQiOjAsIkJvdHRvbSI6MH0sIlBhZGRpbmciOnsiJGlkIjoiMjYiLCJUb3AiOjAsIkxlZnQiOjAsIlJpZ2h0IjowLCJCb3R0b20iOjB9LCJCYWNrZ3JvdW5kIjp7IiRpZCI6IjI3IiwiQ29sb3IiOnsiJHJlZiI6IjIwIn19LCJJc1Zpc2libGUiOmZhbHNlLCJXaWR0aCI6MC4wLCJIZWlnaHQiOjAuMCwiQm9yZGVyU3R5bGUiOm51bGwsIlBhcmVudFN0eWxlIjpudWxsfSwiVG9kYXlUZXh0U3R5bGUiOnsiJGlkIjoiMjgiLCJGb250U2V0dGluZ3MiOnsiJGlkIjoiMjkiLCJGb250U2l6ZSI6MTIsIkZvbnROYW1lIjoiQ2FsaWJyaSIsIklzQm9sZCI6ZmFsc2UsIklzSXRhbGljIjpmYWxzZSwiSXNVbmRlcmxpbmVkIjpmYWxzZSwiUGFyZW50U3R5bGUiOm51bGx9LCJBdXRvU2l6ZSI6MCwiRm9yZWdyb3VuZCI6eyIkaWQiOiIzMCIsIkNvbG9yIjp7IiRpZCI6IjMxIiwiQSI6MjU1LCJSIjowLCJHIjowLCJCIjowfX0sIk1heFdpZHRoIjoyMDAuMCwiTWF4SGVpZ2h0IjoiSW5maW5pdHkiLCJTbWFydEZvcmVncm91bmRJc0FjdGl2ZSI6ZmFsc2UsIkhvcml6b250YWxBbGlnbm1lbnQiOjAsIlZlcnRpY2FsQWxpZ25tZW50IjowLCJTbWFydEZvcmVncm91bmQiOm51bGwsIk1hcmdpbiI6eyIkaWQiOiIzMiIsIlRvcCI6MCwiTGVmdCI6MCwiUmlnaHQiOjAsIkJvdHRvbSI6MH0sIlBhZGRpbmciOnsiJGlkIjoiMzMiLCJUb3AiOjAsIkxlZnQiOjAsIlJpZ2h0IjowLCJCb3R0b20iOjB9LCJCYWNrZ3JvdW5kIjp7IiRpZCI6IjM0IiwiQ29sb3IiOnsiJHJlZiI6IjIwIn19LCJJc1Zpc2libGUiOnRydWUsIldpZHRoIjowLjAsIkhlaWdodCI6MC4wLCJCb3JkZXJTdHlsZSI6bnVsbCwiUGFyZW50U3R5bGUiOm51bGx9LCJUb2RheU1hcmtlclN0eWxlIjp7IiRpZCI6IjM1IiwiTWFyZ2luIjp7IiRpZCI6IjM2IiwiVG9wIjowLCJMZWZ0IjowLCJSaWdodCI6MCwiQm90dG9tIjowfSwiUGFkZGluZyI6eyIkaWQiOiIzNyIsIlRvcCI6MCwiTGVmdCI6MCwiUmlnaHQiOjAsIkJvdHRvbSI6MH0sIkJhY2tncm91bmQiOnsiJGlkIjoiMzgiLCJDb2xvciI6eyIkaWQiOiIzOSIsIkEiOjI1NSwiUiI6MjU1LCJHIjowLCJCIjowfX0sIklzVmlzaWJsZSI6dHJ1ZSwiV2lkdGgiOjAuMCwiSGVpZ2h0IjowLjAsIkJvcmRlclN0eWxlIjpudWxsLCJQYXJlbnRTdHlsZSI6bnVsbH0sIlNjYWxlU3R5bGUiOnsiJGlkIjoiNDAiLCJTaG93U2VnbWVudFNlcGFyYXRvcnMiOmZhbHNlLCJTZWdtZW50U2VwYXJhdG9yT3BhY2l0eSI6MzAsIkZvbnRTZXR0aW5ncyI6eyIkaWQiOiI0MSIsIkZvbnRTaXplIjoxMiwiRm9udE5hbWUiOiJDYWxpYnJpIiwiSXNCb2xkIjpmYWxzZSwiSXNJdGFsaWMiOmZhbHNlLCJJc1VuZGVybGluZWQiOmZhbHNlLCJQYXJlbnRTdHlsZSI6bnVsbH0sIkF1dG9TaXplIjowLCJGb3JlZ3JvdW5kIjp7IiRpZCI6IjQyIiwiQ29sb3IiOnsiJGlkIjoiNDMiLCJBIjoyNTUsIlIiOjAsIkciOjAsIkIiOjB9fSwiTWF4V2lkdGgiOjIwMC4wLCJNYXhIZWlnaHQiOiJJbmZpbml0eSIsIlNtYXJ0Rm9yZWdyb3VuZElzQWN0aXZlIjpmYWxzZSwiSG9yaXpvbnRhbEFsaWdubWVudCI6MCwiVmVydGljYWxBbGlnbm1lbnQiOjEsIlNtYXJ0Rm9yZWdyb3VuZCI6bnVsbCwiTWFyZ2luIjp7IiRpZCI6IjQ0IiwiVG9wIjowLCJMZWZ0Ijo1LCJSaWdodCI6MCwiQm90dG9tIjowfSwiUGFkZGluZyI6eyIkaWQiOiI0NSIsIlRvcCI6MCwiTGVmdCI6MCwiUmlnaHQiOjAsIkJvdHRvbSI6MH0sIkJhY2tncm91bmQiOnsiJGlkIjoiNDYiLCJDb2xvciI6eyIkcmVmIjoiMjAifX0sIklzVmlzaWJsZSI6dHJ1ZSwiV2lkdGgiOjAuMCwiSGVpZ2h0IjowLjAsIkJvcmRlclN0eWxlIjpudWxsLCJQYXJlbnRTdHlsZSI6bnVsbH0sIkVsYXBzZWRUaW1lQmFja2dyb3VuZCI6eyIkaWQiOiI0NyIsIkNvbG9yIjp7IiRpZCI6IjQ4IiwiQSI6NzcsIlIiOjI1NSwiRyI6MTkyLCJCIjowfX0sIkFwcGVuZFllYXJPblllYXJDaGFuZ2UiOnRydWUsIkVsYXBzZWRUaW1lRm9ybWF0IjoxLCJUb2RheU1hcmtlclBvc2l0aW9uIjozLCJRdWlja1Bvc2l0aW9uIjoyLCJBYnNvbHV0ZVBvc2l0aW9uIjo0MDUuMCwiTWFyZ2luIjp7IiRpZCI6IjQ5IiwiVG9wIjowLCJMZWZ0IjoxMCwiUmlnaHQiOjEwLCJCb3R0b20iOjB9LCJQYWRkaW5nIjp7IiRpZCI6IjUwIiwiVG9wIjowLCJMZWZ0IjowLCJSaWdodCI6MCwiQm90dG9tIjowfSwiQmFja2dyb3VuZCI6eyIkaWQiOiI1MSIsIkNvbG9yIjp7IiRpZCI6IjUyIiwiQSI6MjU1LCJSIjoxNzgsIkciOjE3OCwiQiI6MTc4fX0sIklzVmlzaWJsZSI6dHJ1ZSwiV2lkdGgiOjAuMCwiSGVpZ2h0IjowLjAsIkJvcmRlclN0eWxlIjpudWxsLCJQYXJlbnRTdHlsZSI6bnVsbH0sIkRlZmF1bHRNaWxlc3RvbmVTdHlsZSI6eyIkaWQiOiI1MyIsIlNoYXBlIjoyLCJDb25uZWN0b3JNYXJnaW4iOnsiJGlkIjoiNTQiLCJUb3AiOjAsIkxlZnQiOjIsIlJpZ2h0IjoyLCJCb3R0b20iOjB9LCJDb25uZWN0b3JTdHlsZSI6eyIkaWQiOiI1NSIsIkxpbmVDb2xvciI6eyIkaWQiOiI1NiIsIiR0eXBlIjoiTkxSRS5Db21tb24uRG9tLlNvbGlkQ29sb3JCcnVzaCwgTkxSRS5Db21tb24iLCJDb2xvciI6eyIkaWQiOiI1NyIsIkEiOjI1NSwiUiI6MzEsIkciOjczLCJCIjoxMjZ9fSwiTGluZVdlaWdodCI6MS4wLCJMaW5lVHlwZSI6MCwiUGFyZW50U3R5bGUiOm51bGx9LCJJc0JlbG93VGltZWJhbmQiOmZhbHNlLCJIaWRlRGF0ZSI6ZmFsc2UsIlNoYXBlU2l6ZSI6MSwiU3BhY2luZyI6Mi4wLCJQYWRkaW5nIjp7IiRpZCI6IjU4IiwiVG9wIjo3LCJMZWZ0IjozLCJSaWdodCI6MCwiQm90dG9tIjoyfSwiU2hhcGVTdHlsZSI6eyIkaWQiOiI1OSIsIk1hcmdpbiI6eyIkaWQiOiI2MCIsIlRvcCI6MCwiTGVmdCI6MCwiUmlnaHQiOjAsIkJvdHRvbSI6MH0sIlBhZGRpbmciOnsiJGlkIjoiNjEiLCJUb3AiOjAsIkxlZnQiOjAsIlJpZ2h0IjowLCJCb3R0b20iOjB9LCJCYWNrZ3JvdW5kIjpudWxsLCJJc1Zpc2libGUiOnRydWUsIldpZHRoIjoxOC4wLCJIZWlnaHQiOjIwLjAsIkJvcmRlclN0eWxlIjp7IiRpZCI6IjYyIiwiTGluZUNvbG9yIjp7IiRpZCI6IjYzIiwiJHR5cGUiOiJOTFJFLkNvbW1vbi5Eb20uU29saWRDb2xvckJydXNoLCBOTFJFLkNvbW1vbiIsIkNvbG9yIjp7IiRpZCI6IjY0IiwiQSI6MjU1LCJSIjoyNTUsIkciOjAsIkIiOjB9fSwiTGluZVdlaWdodCI6MC4wLCJMaW5lVHlwZSI6MCwiUGFyZW50U3R5bGUiOm51bGx9LCJQYXJlbnRTdHlsZSI6bnVsbH0sIlRpdGxlU3R5bGUiOnsiJGlkIjoiNjUiLCJGb250U2V0dGluZ3MiOnsiJGlkIjoiNjYiLCJGb250U2l6ZSI6MTEsIkZvbnROYW1lIjoiQ2FsaWJyaSIsIklzQm9sZCI6dHJ1ZSwiSXNJdGFsaWMiOmZhbHNlLCJJc1VuZGVybGluZWQiOmZhbHNlLCJQYXJlbnRTdHlsZSI6bnVsbH0sIkF1dG9TaXplIjowLCJGb3JlZ3JvdW5kIjp7IiRpZCI6IjY3IiwiQ29sb3IiOnsiJGlkIjoiNjgiLCJBIjoyNTUsIlIiOjAsIkciOjAsIkIiOjB9fSwiTWF4V2lkdGgiOjIwMC4wLCJNYXhIZWlnaHQiOiJJbmZpbml0eSIsIlNtYXJ0Rm9yZWdyb3VuZElzQWN0aXZlIjpmYWxzZSwiSG9yaXpvbnRhbEFsaWdubWVudCI6MCwiVmVydGljYWxBbGlnbm1lbnQiOjAsIlNtYXJ0Rm9yZWdyb3VuZCI6bnVsbCwiTWFyZ2luIjp7IiRpZCI6IjY5IiwiVG9wIjowLCJMZWZ0IjowLCJSaWdodCI6MCwiQm90dG9tIjowfSwiUGFkZGluZyI6eyIkaWQiOiI3MCIsIlRvcCI6MCwiTGVmdCI6MCwiUmlnaHQiOjAsIkJvdHRvbSI6MH0sIkJhY2tncm91bmQiOnsiJGlkIjoiNzEiLCJDb2xvciI6eyIkcmVmIjoiMjAifX0sIklzVmlzaWJsZSI6dHJ1ZSwiV2lkdGgiOjAuMCwiSGVpZ2h0IjowLjAsIkJvcmRlclN0eWxlIjpudWxsLCJQYXJlbnRTdHlsZSI6bnVsbH0sIkRhdGVTdHlsZSI6eyIkaWQiOiI3MiIsIkZvbnRTZXR0aW5ncyI6eyIkaWQiOiI3MyIsIkZvbnRTaXplIjoxMCwiRm9udE5hbWUiOiJDYWxpYnJpIiwiSXNCb2xkIjpmYWxzZSwiSXNJdGFsaWMiOmZhbHNlLCJJc1VuZGVybGluZWQiOmZhbHNlLCJQYXJlbnRTdHlsZSI6bnVsbH0sIkF1dG9TaXplIjowLCJGb3JlZ3JvdW5kIjp7IiRpZCI6Ijc0IiwiQ29sb3IiOnsiJGlkIjoiNzUiLCJBIjoyNTUsIlIiOjMxLCJHIjo3MywiQiI6MTI2fX0sIk1heFdpZHRoIjoyMDAuMCwiTWF4SGVpZ2h0IjoiSW5maW5pdHkiLCJTbWFydEZvcmVncm91bmRJc0FjdGl2ZSI6ZmFsc2UsIkhvcml6b250YWxBbGlnbm1lbnQiOjAsIlZlcnRpY2FsQWxpZ25tZW50IjowLCJTbWFydEZvcmVncm91bmQiOm51bGwsIk1hcmdpbiI6eyIkaWQiOiI3NiIsIlRvcCI6MCwiTGVmdCI6MCwiUmlnaHQiOjAsIkJvdHRvbSI6MH0sIlBhZGRpbmciOnsiJGlkIjoiNzciLCJUb3AiOjAsIkxlZnQiOjAsIlJpZ2h0IjowLCJCb3R0b20iOjB9LCJCYWNrZ3JvdW5kIjp7IiRpZCI6Ijc4IiwiQ29sb3IiOnsiJHJlZiI6IjIwIn19LCJJc1Zpc2libGUiOnRydWUsIldpZHRoIjowLjAsIkhlaWdodCI6MC4wLCJCb3JkZXJTdHlsZSI6bnVsbCwiUGFyZW50U3R5bGUiOm51bGx9LCJEYXRlRm9ybWF0Ijp7IiRpZCI6Ijc5IiwiRm9ybWF0U3RyaW5nIjoiTS9kL3l5eXkiLCJTZXBhcmF0b3IiOiIvIiwiVXNlSW50ZXJuYXRpb25hbERhdGVGb3JtYXQiOmZhbHNlfSwiSXNWaXNpYmxlIjp0cnVlLCJQYXJlbnRTdHlsZSI6bnVsbH0sIkRlZmF1bHRUYXNrU3R5bGUiOnsiJGlkIjoiODAiLCJTaGFwZSI6MCwiU2hhcGVUaGlja25lc3MiOjEsIkR1cmF0aW9uRm9ybWF0IjowLCJJbmNsdWRlTm9uV29ya2luZ0RheXNJbkR1cmF0aW9uIjpmYWxzZSwiUGVyY2VudGFnZUNvbXBsZXRlU3R5bGUiOnsiJGlkIjoiODEiLCJGb250U2V0dGluZ3MiOnsiJGlkIjoiODIiLCJGb250U2l6ZSI6MTAsIkZvbnROYW1lIjoiQ2FsaWJyaSIsIklzQm9sZCI6ZmFsc2UsIklzSXRhbGljIjpmYWxzZSwiSXNVbmRlcmxpbmVkIjpmYWxzZSwiUGFyZW50U3R5bGUiOm51bGx9LCJBdXRvU2l6ZSI6MCwiRm9yZWdyb3VuZCI6eyIkaWQiOiI4MyIsIkNvbG9yIjp7IiRpZCI6Ijg0IiwiQSI6MjU1LCJSIjoxOTIsIkciOjgwLCJCIjo3N319LCJNYXhXaWR0aCI6MjAwLjAsIk1heEhlaWdodCI6IkluZmluaXR5IiwiU21hcnRGb3JlZ3JvdW5kSXNBY3RpdmUiOmZhbHNlLCJIb3Jpem9udGFsQWxpZ25tZW50IjowLCJWZXJ0aWNhbEFsaWdubWVudCI6MCwiU21hcnRGb3JlZ3JvdW5kIjpudWxsLCJNYXJnaW4iOnsiJGlkIjoiODUiLCJUb3AiOjAsIkxlZnQiOjAsIlJpZ2h0IjowLCJCb3R0b20iOjB9LCJQYWRkaW5nIjp7IiRpZCI6Ijg2IiwiVG9wIjowLCJMZWZ0IjowLCJSaWdodCI6MCwiQm90dG9tIjowfSwiQmFja2dyb3VuZCI6eyIkaWQiOiI4NyIsIkNvbG9yIjp7IiRyZWYiOiIyMCJ9fSwiSXNWaXNpYmxlIjp0cnVlLCJXaWR0aCI6MC4wLCJIZWlnaHQiOjAuMCwiQm9yZGVyU3R5bGUiOm51bGwsIlBhcmVudFN0eWxlIjpudWxsfSwiRHVyYXRpb25TdHlsZSI6eyIkaWQiOiI4OCIsIkZvbnRTZXR0aW5ncyI6eyIkaWQiOiI4OSIsIkZvbnRTaXplIjoxMCwiRm9udE5hbWUiOiJDYWxpYnJpIiwiSXNCb2xkIjpmYWxzZSwiSXNJdGFsaWMiOmZhbHNlLCJJc1VuZGVybGluZWQiOmZhbHNlLCJQYXJlbnRTdHlsZSI6bnVsbH0sIkF1dG9TaXplIjowLCJGb3JlZ3JvdW5kIjp7IiRpZCI6IjkwIiwiQ29sb3IiOnsiJGlkIjoiOTEiLCJBIjoyNTUsIlIiOjE5MiwiRyI6ODAsIkIiOjc3fX0sIk1heFdpZHRoIjoyMDAuMCwiTWF4SGVpZ2h0IjoiSW5maW5pdHkiLCJTbWFydEZvcmVncm91bmRJc0FjdGl2ZSI6ZmFsc2UsIkhvcml6b250YWxBbGlnbm1lbnQiOjAsIlZlcnRpY2FsQWxpZ25tZW50IjowLCJTbWFydEZvcmVncm91bmQiOm51bGwsIk1hcmdpbiI6eyIkaWQiOiI5MiIsIlRvcCI6MCwiTGVmdCI6MCwiUmlnaHQiOjAsIkJvdHRvbSI6MH0sIlBhZGRpbmciOnsiJGlkIjoiOTMiLCJUb3AiOjAsIkxlZnQiOjAsIlJpZ2h0IjowLCJCb3R0b20iOjB9LCJCYWNrZ3JvdW5kIjp7IiRpZCI6Ijk0IiwiQ29sb3IiOnsiJHJlZiI6IjIwIn19LCJJc1Zpc2libGUiOnRydWUsIldpZHRoIjowLjAsIkhlaWdodCI6MC4wLCJCb3JkZXJTdHlsZSI6bnVsbCwiUGFyZW50U3R5bGUiOm51bGx9LCJIb3Jpem9udGFsQ29ubmVjdG9yU3R5bGUiOnsiJGlkIjoiOTUiLCJMaW5lQ29sb3IiOnsiJGlkIjoiOTYiLCIkdHlwZSI6Ik5MUkUuQ29tbW9uLkRvbS5Tb2xpZENvbG9yQnJ1c2gsIE5MUkUuQ29tbW9uIiwiQ29sb3IiOnsiJGlkIjoiOTciLCJBIjoyNTUsIlIiOjIwNCwiRyI6MjA0LCJCIjoyMDR9fSwiTGluZVdlaWdodCI6MS4wLCJMaW5lVHlwZSI6MCwiUGFyZW50U3R5bGUiOm51bGx9LCJWZXJ0aWNhbENvbm5lY3RvclN0eWxlIjp7IiRpZCI6Ijk4IiwiTGluZUNvbG9yIjp7IiRpZCI6Ijk5IiwiJHR5cGUiOiJOTFJFLkNvbW1vbi5Eb20uU29saWRDb2xvckJydXNoLCBOTFJFLkNvbW1vbiIsIkNvbG9yIjp7IiRpZCI6IjEwMCIsIkEiOjI1NSwiUiI6MjA0LCJHIjoyMDQsIkIiOjIwNH19LCJMaW5lV2VpZ2h0IjoxLjAsIkxpbmVUeXBlIjowLCJQYXJlbnRTdHlsZSI6bnVsbH0sIk1hcmdpbiI6bnVsbCwiU3RhcnREYXRlUG9zaXRpb24iOjQsIkVuZERhdGVQb3NpdGlvbiI6NCwiVGl0bGVQb3NpdGlvbiI6MiwiRHVyYXRpb25Qb3NpdGlvbiI6NiwiUGVyY2VudGFnZUNvbXBsZXRlZFBvc2l0aW9uIjo2LCJTcGFjaW5nIjo1LCJJc0JlbG93VGltZWJhbmQiOmZhbHNlLCJQZXJjZW50YWdlQ29tcGxldGVTaGFwZU9wYWNpdHkiOjM1LCJTaGFwZVN0eWxlIjp7IiRpZCI6IjEwMSIsIk1hcmdpbiI6eyIkaWQiOiIxMDIiLCJUb3AiOjAsIkxlZnQiOjQsIlJpZ2h0Ijo0LCJCb3R0b20iOjB9LCJQYWRkaW5nIjp7IiRpZCI6IjEwMyIsIlRvcCI6MCwiTGVmdCI6MCwiUmlnaHQiOjAsIkJvdHRvbSI6MH0sIkJhY2tncm91bmQiOm51bGwsIklzVmlzaWJsZSI6dHJ1ZSwiV2lkdGgiOjAuMCwiSGVpZ2h0IjoxNi4wLCJCb3JkZXJTdHlsZSI6eyIkaWQiOiIxMDQiLCJMaW5lQ29sb3IiOnsiJGlkIjoiMTA1IiwiJHR5cGUiOiJOTFJFLkNvbW1vbi5Eb20uU29saWRDb2xvckJydXNoLCBOTFJFLkNvbW1vbiIsIkNvbG9yIjp7IiRpZCI6IjEwNiIsIkEiOjI1NSwiUiI6MjU1LCJHIjowLCJCIjowfX0sIkxpbmVXZWlnaHQiOjAuMCwiTGluZVR5cGUiOjAsIlBhcmVudFN0eWxlIjpudWxsfSwiUGFyZW50U3R5bGUiOm51bGx9LCJUaXRsZVN0eWxlIjp7IiRpZCI6IjEwNyIsIkZvbnRTZXR0aW5ncyI6eyIkaWQiOiIxMDgiLCJGb250U2l6ZSI6MTEsIkZvbnROYW1lIjoiQ2FsaWJyaSIsIklzQm9sZCI6dHJ1ZSwiSXNJdGFsaWMiOmZhbHNlLCJJc1VuZGVybGluZWQiOmZhbHNlLCJQYXJlbnRTdHlsZSI6bnVsbH0sIkF1dG9TaXplIjowLCJGb3JlZ3JvdW5kIjp7IiRpZCI6IjEwOSIsIkNvbG9yIjp7IiRpZCI6IjExMCIsIkEiOjI1NSwiUiI6MCwiRyI6MCwiQiI6MH19LCJNYXhXaWR0aCI6OTYwLjAsIk1heEhlaWdodCI6IkluZmluaXR5IiwiU21hcnRGb3JlZ3JvdW5kSXNBY3RpdmUiOmZhbHNlLCJIb3Jpem9udGFsQWxpZ25tZW50IjoxLCJWZXJ0aWNhbEFsaWdubWVudCI6MCwiU21hcnRGb3JlZ3JvdW5kIjpudWxsLCJNYXJnaW4iOnsiJGlkIjoiMTExIiwiVG9wIjowLCJMZWZ0IjowLCJSaWdodCI6MCwiQm90dG9tIjowfSwiUGFkZGluZyI6eyIkaWQiOiIxMTIiLCJUb3AiOjAsIkxlZnQiOjAsIlJpZ2h0IjowLCJCb3R0b20iOjB9LCJCYWNrZ3JvdW5kIjp7IiRpZCI6IjExMyIsIkNvbG9yIjp7IiRyZWYiOiIyMCJ9fSwiSXNWaXNpYmxlIjp0cnVlLCJXaWR0aCI6MC4wLCJIZWlnaHQiOjAuMCwiQm9yZGVyU3R5bGUiOm51bGwsIlBhcmVudFN0eWxlIjpudWxsfSwiRGF0ZVN0eWxlIjp7IiRpZCI6IjExNCIsIkZvbnRTZXR0aW5ncyI6eyIkaWQiOiIxMTUiLCJGb250U2l6ZSI6MTAsIkZvbnROYW1lIjoiQ2FsaWJyaSIsIklzQm9sZCI6ZmFsc2UsIklzSXRhbGljIjpmYWxzZSwiSXNVbmRlcmxpbmVkIjpmYWxzZSwiUGFyZW50U3R5bGUiOm51bGx9LCJBdXRvU2l6ZSI6MCwiRm9yZWdyb3VuZCI6eyIkaWQiOiIxMTYiLCJDb2xvciI6eyIkaWQiOiIxMTciLCJBIjoyNTUsIlIiOjMxLCJHIjo3MywiQiI6MTI2fX0sIk1heFdpZHRoIjoyMDAuMCwiTWF4SGVpZ2h0IjoiSW5maW5pdHkiLCJTbWFydEZvcmVncm91bmRJc0FjdGl2ZSI6ZmFsc2UsIkhvcml6b250YWxBbGlnbm1lbnQiOjAsIlZlcnRpY2FsQWxpZ25tZW50IjowLCJTbWFydEZvcmVncm91bmQiOm51bGwsIk1hcmdpbiI6eyIkaWQiOiIxMTgiLCJUb3AiOjAsIkxlZnQiOjAsIlJpZ2h0IjowLCJCb3R0b20iOjB9LCJQYWRkaW5nIjp7IiRpZCI6IjExOSIsIlRvcCI6MCwiTGVmdCI6MCwiUmlnaHQiOjAsIkJvdHRvbSI6MH0sIkJhY2tncm91bmQiOnsiJGlkIjoiMTIwIiwiQ29sb3IiOnsiJHJlZiI6IjIwIn19LCJJc1Zpc2libGUiOnRydWUsIldpZHRoIjowLjAsIkhlaWdodCI6MC4wLCJCb3JkZXJTdHlsZSI6bnVsbCwiUGFyZW50U3R5bGUiOm51bGx9LCJEYXRlRm9ybWF0Ijp7IiRpZCI6IjEyMSIsIkZvcm1hdFN0cmluZyI6Ik0vZC95eXl5IiwiU2VwYXJhdG9yIjoiLyIsIlVzZUludGVybmF0aW9uYWxEYXRlRm9ybWF0IjpmYWxzZX0sIklzVmlzaWJsZSI6dHJ1ZSwiUGFyZW50U3R5bGUiOm51bGx9LCJTaG93RWxhcHNlZFRpbWVHcmFkaWVudFN0eWxlIjp0cnVlfSwiU2NhbGUiOnsiJGlkIjoiMTIyIiwiU3RhcnREYXRlIjoiMjAxNC0wNC0yMFQyMzo1OTo1OS45OTlaIiwiRW5kRGF0ZSI6IjIwMTYtMTAtMjdUMjM6NTk6NTkuOTk5WiIsIkZvcm1hdCI6InciLCJUeXBlIjoxLCJBdXRvRGF0ZVJhbmdlIjp0cnVlLCJXb3JraW5nRGF5cyI6MzEsIlRvZGF5TWFya2VyVGV4dCI6IlRvZGF5IiwiQXV0b1NjYWxlVHlwZSI6dHJ1ZX0sIk1pbGVzdG9uZXMiOlt7IiRpZCI6IjEyMyIsIkRhdGUiOiIyMDE0LTA0LTIwVDIzOjU5OjU5Ljk5OVoiLCJTdHlsZSI6eyIkaWQiOiIxMjQiLCJTaGFwZSI6MiwiQ29ubmVjdG9yTWFyZ2luIjp7IiRyZWYiOiI1NCJ9LCJDb25uZWN0b3JTdHlsZSI6eyIkaWQiOiIxMjUiLCJMaW5lQ29sb3IiOnsiJGlkIjoiMTI2IiwiJHR5cGUiOiJOTFJFLkNvbW1vbi5Eb20uU29saWRDb2xvckJydXNoLCBOTFJFLkNvbW1vbiIsIkNvbG9yIjp7IiRpZCI6IjEyNyIsIkEiOjEyNywiUiI6MCwiRyI6MTE0LCJCIjoxODh9fSwiTGluZVdlaWdodCI6MS4wLCJMaW5lVHlwZSI6MCwiUGFyZW50U3R5bGUiOnsiJHJlZiI6IjU1In19LCJJc0JlbG93VGltZWJhbmQiOmZhbHNlLCJIaWRlRGF0ZSI6ZmFsc2UsIlNoYXBlU2l6ZSI6MSwiU3BhY2luZyI6Mi4wLCJQYWRkaW5nIjp7IiRyZWYiOiI1OCJ9LCJTaGFwZVN0eWxlIjp7IiRpZCI6IjEyOCIsIk1hcmdpbiI6eyIkcmVmIjoiNjAifSwiUGFkZGluZyI6eyIkcmVmIjoiNjEifSwiQmFja2dyb3VuZCI6eyIkaWQiOiIxMjkiLCJDb2xvciI6eyIkaWQiOiIxMzAiLCJBIjoyNTUsIlIiOjAsIkciOjExNCwiQiI6MTg4fX0sIklzVmlzaWJsZSI6dHJ1ZSwiV2lkdGgiOjE4LjAsIkhlaWdodCI6MjAuMCwiQm9yZGVyU3R5bGUiOnsiJGlkIjoiMTMxIiwiTGluZUNvbG9yIjp7IiRyZWYiOiI2MyJ9LCJMaW5lV2VpZ2h0IjowLjAsIkxpbmVUeXBlIjowLCJQYXJlbnRTdHlsZSI6eyIkcmVmIjoiNjIifX0sIlBhcmVudFN0eWxlIjp7IiRyZWYiOiI1OSJ9fSwiVGl0bGVTdHlsZSI6eyIkaWQiOiIxMzIiLCJGb250U2V0dGluZ3MiOnsiJGlkIjoiMTMzIiwiRm9udFNpemUiOjExLCJGb250TmFtZSI6IkNhbGlicmkiLCJJc0JvbGQiOnRydWUsIklzSXRhbGljIjpmYWxzZSwiSXNVbmRlcmxpbmVkIjpmYWxzZSwiUGFyZW50U3R5bGUiOnsiJHJlZiI6IjY2In19LCJBdXRvU2l6ZSI6MCwiRm9yZWdyb3VuZCI6eyIkcmVmIjoiNjcifSwiTWF4V2lkdGgiOjIwMC4wLCJNYXhIZWlnaHQiOiJJbmZpbml0eSIsIlNtYXJ0Rm9yZWdyb3VuZElzQWN0aXZlIjpmYWxzZSwiSG9yaXpvbnRhbEFsaWdubWVudCI6MCwiVmVydGljYWxBbGlnbm1lbnQiOjAsIlNtYXJ0Rm9yZWdyb3VuZCI6bnVsbCwiTWFyZ2luIjp7IiRyZWYiOiI2OSJ9LCJQYWRkaW5nIjp7IiRyZWYiOiI3MCJ9LCJCYWNrZ3JvdW5kIjp7IiRyZWYiOiI3MSJ9LCJJc1Zpc2libGUiOnRydWUsIldpZHRoIjowLjAsIkhlaWdodCI6MC4wLCJCb3JkZXJTdHlsZSI6eyIkaWQiOiIxMzQiLCJMaW5lQ29sb3IiOm51bGwsIkxpbmVXZWlnaHQiOjAuMCwiTGluZVR5cGUiOjAsIlBhcmVudFN0eWxlIjpudWxsfSwiUGFyZW50U3R5bGUiOnsiJHJlZiI6IjY1In19LCJEYXRlU3R5bGUiOnsiJGlkIjoiMTM1IiwiRm9udFNldHRpbmdzIjp7IiRpZCI6IjEzNiIsIkZvbnRTaXplIjoxMCwiRm9udE5hbWUiOiJDYWxpYnJpIiwiSXNCb2xkIjpmYWxzZSwiSXNJdGFsaWMiOmZhbHNlLCJJc1VuZGVybGluZWQiOmZhbHNlLCJQYXJlbnRTdHlsZSI6eyIkcmVmIjoiNzMifX0sIkF1dG9TaXplIjowLCJGb3JlZ3JvdW5kIjp7IiRyZWYiOiI3NCJ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dHJ1ZSwiV2lkdGgiOjAuMCwiSGVpZ2h0IjowLjAsIkJvcmRlclN0eWxlIjp7IiRpZCI6IjEzNyIsIkxpbmVDb2xvciI6bnVsbCwiTGluZVdlaWdodCI6MC4wLCJMaW5lVHlwZSI6MCwiUGFyZW50U3R5bGUiOm51bGx9LCJQYXJlbnRTdHlsZSI6eyIkcmVmIjoiNzIifX0sIkRhdGVGb3JtYXQiOnsiJHJlZiI6Ijc5In0sIklzVmlzaWJsZSI6dHJ1ZSwiUGFyZW50U3R5bGUiOnsiJHJlZiI6IjUzIn19LCJQb3NpdGlvbiI6eyJSYXRpbyI6MC4wLCJJc0N1c3RvbSI6ZmFsc2V9LCJJZCI6ImI3OGZjMjAxLTU0ZDMtNGI1NS05YTBmLTUwMjY1YjBjMzhhMSIsIkltcG9ydElkIjpudWxsLCJUaXRsZSI6IjFzdCBBcnRpY2xlIiwiTm90ZSI6bnVsbCwiSHlwZXJsaW5rIjpudWxsLCJJc0NoYW5nZWQiOmZhbHNlLCJJc05ldyI6ZmFsc2V9LHsiJGlkIjoiMTM4IiwiRGF0ZSI6IjIwMTYtMTAtMjdUMjM6NTk6NTkuOTk5WiIsIlN0eWxlIjp7IiRpZCI6IjEzOSIsIlNoYXBlIjoyLCJDb25uZWN0b3JNYXJnaW4iOnsiJHJlZiI6IjU0In0sIkNvbm5lY3RvclN0eWxlIjp7IiRpZCI6IjE0MCIsIkxpbmVDb2xvciI6eyIkaWQiOiIxNDEiLCIkdHlwZSI6Ik5MUkUuQ29tbW9uLkRvbS5Tb2xpZENvbG9yQnJ1c2gsIE5MUkUuQ29tbW9uIiwiQ29sb3IiOnsiJGlkIjoiMTQyIiwiQSI6MTI3LCJSIjo2OCwiRyI6ODQsIkIiOjEwNn19LCJMaW5lV2VpZ2h0IjoxLjAsIkxpbmVUeXBlIjowLCJQYXJlbnRTdHlsZSI6eyIkcmVmIjoiNTUifX0sIklzQmVsb3dUaW1lYmFuZCI6ZmFsc2UsIkhpZGVEYXRlIjpmYWxzZSwiU2hhcGVTaXplIjoxLCJTcGFjaW5nIjoyLjAsIlBhZGRpbmciOnsiJHJlZiI6IjU4In0sIlNoYXBlU3R5bGUiOnsiJGlkIjoiMTQzIiwiTWFyZ2luIjp7IiRyZWYiOiI2MCJ9LCJQYWRkaW5nIjp7IiRyZWYiOiI2MSJ9LCJCYWNrZ3JvdW5kIjp7IiRpZCI6IjE0NCIsIkNvbG9yIjp7IiRpZCI6IjE0NSIsIkEiOjI1NSwiUiI6NjgsIkciOjg0LCJCIjoxMDZ9fSwiSXNWaXNpYmxlIjp0cnVlLCJXaWR0aCI6MTguMCwiSGVpZ2h0IjoyMC4wLCJCb3JkZXJTdHlsZSI6eyIkaWQiOiIxNDYiLCJMaW5lQ29sb3IiOnsiJHJlZiI6IjYzIn0sIkxpbmVXZWlnaHQiOjAuMCwiTGluZVR5cGUiOjAsIlBhcmVudFN0eWxlIjp7IiRyZWYiOiI2MiJ9fSwiUGFyZW50U3R5bGUiOnsiJHJlZiI6IjU5In19LCJUaXRsZVN0eWxlIjp7IiRpZCI6IjE0NyIsIkZvbnRTZXR0aW5ncyI6eyIkaWQiOiIxNDgiLCJGb250U2l6ZSI6MTEsIkZvbnROYW1lIjoiQ2FsaWJyaSIsIklzQm9sZCI6dHJ1ZSwiSXNJdGFsaWMiOmZhbHNlLCJJc1VuZGVybGluZWQiOmZhbHNlLCJQYXJlbnRTdHlsZSI6eyIkcmVmIjoiNjYifX0sIkF1dG9TaXplIjowLCJGb3JlZ3JvdW5kIjp7IiRyZWYiOiI2NyJ9LCJNYXhXaWR0aCI6MjAwLjAsIk1heEhlaWdodCI6IkluZmluaXR5IiwiU21hcnRGb3JlZ3JvdW5kSXNBY3RpdmUiOmZhbHNlLCJIb3Jpem9udGFsQWxpZ25tZW50IjowLCJWZXJ0aWNhbEFsaWdubWVudCI6MCwiU21hcnRGb3JlZ3JvdW5kIjpudWxsLCJNYXJnaW4iOnsiJHJlZiI6IjY5In0sIlBhZGRpbmciOnsiJHJlZiI6IjcwIn0sIkJhY2tncm91bmQiOnsiJHJlZiI6IjcxIn0sIklzVmlzaWJsZSI6dHJ1ZSwiV2lkdGgiOjAuMCwiSGVpZ2h0IjowLjAsIkJvcmRlclN0eWxlIjp7IiRpZCI6IjE0OSIsIkxpbmVDb2xvciI6bnVsbCwiTGluZVdlaWdodCI6MC4wLCJMaW5lVHlwZSI6MCwiUGFyZW50U3R5bGUiOm51bGx9LCJQYXJlbnRTdHlsZSI6eyIkcmVmIjoiNjUifX0sIkRhdGVTdHlsZSI6eyIkaWQiOiIxNTAiLCJGb250U2V0dGluZ3MiOnsiJGlkIjoiMTUxIiwiRm9udFNpemUiOjEwLCJGb250TmFtZSI6IkNhbGlicmkiLCJJc0JvbGQiOmZhbHNlLCJJc0l0YWxpYyI6ZmFsc2UsIklzVW5kZXJsaW5lZCI6ZmFsc2UsIlBhcmVudFN0eWxlIjp7IiRyZWYiOiI3MyJ9fSwiQXV0b1NpemUiOjAsIkZvcmVncm91bmQiOnsiJHJlZiI6Ijc0In0sIk1heFdpZHRoIjoyMDAuMCwiTWF4SGVpZ2h0IjoiSW5maW5pdHkiLCJTbWFydEZvcmVncm91bmRJc0FjdGl2ZSI6ZmFsc2UsIkhvcml6b250YWxBbGlnbm1lbnQiOjAsIlZlcnRpY2FsQWxpZ25tZW50IjowLCJTbWFydEZvcmVncm91bmQiOm51bGwsIk1hcmdpbiI6eyIkcmVmIjoiNzYifSwiUGFkZGluZyI6eyIkcmVmIjoiNzcifSwiQmFja2dyb3VuZCI6eyIkcmVmIjoiNzgifSwiSXNWaXNpYmxlIjp0cnVlLCJXaWR0aCI6MC4wLCJIZWlnaHQiOjAuMCwiQm9yZGVyU3R5bGUiOnsiJGlkIjoiMTUyIiwiTGluZUNvbG9yIjpudWxsLCJMaW5lV2VpZ2h0IjowLjAsIkxpbmVUeXBlIjowLCJQYXJlbnRTdHlsZSI6bnVsbH0sIlBhcmVudFN0eWxlIjp7IiRyZWYiOiI3MiJ9fSwiRGF0ZUZvcm1hdCI6eyIkcmVmIjoiNzkifSwiSXNWaXNpYmxlIjp0cnVlLCJQYXJlbnRTdHlsZSI6eyIkcmVmIjoiNTMifX0sIlBvc2l0aW9uIjp7IlJhdGlvIjowLjAsIklzQ3VzdG9tIjpmYWxzZX0sIklkIjoiNzNmZDdlNWEtNzI5NS00ODZmLTlhZGEtZGZlZWY3NzBiOGVmIiwiSW1wb3J0SWQiOm51bGwsIlRpdGxlIjoiMzk1dGggQXJ0aWNsZSIsIk5vdGUiOm51bGwsIkh5cGVybGluayI6bnVsbCwiSXNDaGFuZ2VkIjpmYWxzZSwiSXNOZXciOmZhbHNlfV0sIlRhc2tzIjpbXSwiTXNQcm9qZWN0SXRlbXNUcmVlIjp7IiRpZCI6IjE1MyIsIlJvb3QiOnsiSW1wb3J0SWQiOm51bGwsIklzSW1wb3J0ZWQiOmZhbHNlLCJDaGlsZHJlbiI6W119fSwiTWV0YWRhdGEiOnsiJGlkIjoiMTU0In0sIlNldHRpbmdzIjp7IiRpZCI6IjE1NSIsIkltcGFPcHRpb25zIjp7IiRpZCI6IjE1NiIsIkxlZnRUb1JpZ2h0IjpmYWxzZSwiUGF5bG9hZE9wdGlvbnMiOjJ9LCJVc2VDb21wcmVzc2lvbiI6ZmFsc2UsIkNvbXByZXNpb25QZXJjZW50YWdlIjowLjAsIkluYWN0aXZlSW50ZXJ2YWxXaWR0aFRocmVzaG9sZCI6MC4wLCJJbmFjdGl2ZUludGVydmFsV2lkdGgiOjAuMCwiU3BsaXRUYXNrcyI6ZmFsc2UsIlVzZUNsdXN0ZXIiOmZhbHNlLCJFcHNpbG9uIjowLjAsIk1pblBvaW50c1RvRm9ybUFDbHVzdGVyIjowLCJHZW5lcmF0ZUludmlzaWJsZVNoYXBlcyI6ZmFsc2UsIlNtYXJ0VGltZWxpbmVUYXNrUGVyY2VudGFnZUZpdCI6ZmFsc2V9LCJJc05ldyI6dHJ1ZSwiSW1wb3J0VHlwZSI6MCwiRmlsZVBhdGgiOm51bGwsIlRpbWVsaW5lSW1wb3J0ZWQiOmZhbHNlLCJUaW1lbGluZUltcG9ydGVkRnJvbUV4Y2VsIjpmYWxzZX0="/>
  <p:tag name="__MASTER" val="__part_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1159</TotalTime>
  <Words>19</Words>
  <Application>Microsoft Office PowerPoint</Application>
  <PresentationFormat>宽屏</PresentationFormat>
  <Paragraphs>15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等线</vt:lpstr>
      <vt:lpstr>等线 Light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Fei Cody</dc:creator>
  <cp:lastModifiedBy>Fei Cody</cp:lastModifiedBy>
  <cp:revision>53</cp:revision>
  <dcterms:created xsi:type="dcterms:W3CDTF">2016-10-27T05:58:12Z</dcterms:created>
  <dcterms:modified xsi:type="dcterms:W3CDTF">2016-10-28T01:17:33Z</dcterms:modified>
</cp:coreProperties>
</file>

<file path=docProps/thumbnail.jpeg>
</file>